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256" r:id="rId5"/>
    <p:sldId id="271" r:id="rId6"/>
    <p:sldId id="262" r:id="rId7"/>
    <p:sldId id="272" r:id="rId8"/>
    <p:sldId id="273" r:id="rId9"/>
    <p:sldId id="274" r:id="rId10"/>
    <p:sldId id="275" r:id="rId11"/>
    <p:sldId id="263" r:id="rId12"/>
    <p:sldId id="261" r:id="rId13"/>
    <p:sldId id="267" r:id="rId14"/>
    <p:sldId id="265" r:id="rId15"/>
    <p:sldId id="266" r:id="rId16"/>
    <p:sldId id="268" r:id="rId17"/>
    <p:sldId id="269" r:id="rId18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98F"/>
    <a:srgbClr val="C5F9F5"/>
    <a:srgbClr val="FFD4F4"/>
    <a:srgbClr val="B3E6FF"/>
    <a:srgbClr val="249ED3"/>
    <a:srgbClr val="008E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7A99488-3890-4647-9B96-55ADF46B8A91}" v="16" dt="2025-03-14T11:06:45.33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93"/>
    <p:restoredTop sz="94788"/>
  </p:normalViewPr>
  <p:slideViewPr>
    <p:cSldViewPr snapToGrid="0" snapToObjects="1">
      <p:cViewPr varScale="1">
        <p:scale>
          <a:sx n="103" d="100"/>
          <a:sy n="103" d="100"/>
        </p:scale>
        <p:origin x="7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melie Hedberg" userId="24dcf2f4-c2c9-46f2-a4fb-00b80354d3b7" providerId="ADAL" clId="{36D00969-5C40-4DD4-8382-AD7716EE04E6}"/>
    <pc:docChg chg="delSld modSld">
      <pc:chgData name="Emelie Hedberg" userId="24dcf2f4-c2c9-46f2-a4fb-00b80354d3b7" providerId="ADAL" clId="{36D00969-5C40-4DD4-8382-AD7716EE04E6}" dt="2024-03-11T09:12:54.441" v="164" actId="47"/>
      <pc:docMkLst>
        <pc:docMk/>
      </pc:docMkLst>
      <pc:sldChg chg="modSp mod">
        <pc:chgData name="Emelie Hedberg" userId="24dcf2f4-c2c9-46f2-a4fb-00b80354d3b7" providerId="ADAL" clId="{36D00969-5C40-4DD4-8382-AD7716EE04E6}" dt="2024-03-11T09:10:23.019" v="1" actId="207"/>
        <pc:sldMkLst>
          <pc:docMk/>
          <pc:sldMk cId="1936943659" sldId="266"/>
        </pc:sldMkLst>
      </pc:sldChg>
      <pc:sldChg chg="modSp mod">
        <pc:chgData name="Emelie Hedberg" userId="24dcf2f4-c2c9-46f2-a4fb-00b80354d3b7" providerId="ADAL" clId="{36D00969-5C40-4DD4-8382-AD7716EE04E6}" dt="2024-03-11T09:12:49.302" v="163" actId="20577"/>
        <pc:sldMkLst>
          <pc:docMk/>
          <pc:sldMk cId="782374090" sldId="268"/>
        </pc:sldMkLst>
      </pc:sldChg>
      <pc:sldChg chg="del">
        <pc:chgData name="Emelie Hedberg" userId="24dcf2f4-c2c9-46f2-a4fb-00b80354d3b7" providerId="ADAL" clId="{36D00969-5C40-4DD4-8382-AD7716EE04E6}" dt="2024-03-11T09:12:54.441" v="164" actId="47"/>
        <pc:sldMkLst>
          <pc:docMk/>
          <pc:sldMk cId="1669381285" sldId="270"/>
        </pc:sldMkLst>
      </pc:sldChg>
    </pc:docChg>
  </pc:docChgLst>
  <pc:docChgLst>
    <pc:chgData name="Emelie Hedberg" userId="24dcf2f4-c2c9-46f2-a4fb-00b80354d3b7" providerId="ADAL" clId="{87A99488-3890-4647-9B96-55ADF46B8A91}"/>
    <pc:docChg chg="undo custSel mod addSld delSld modSld sldOrd">
      <pc:chgData name="Emelie Hedberg" userId="24dcf2f4-c2c9-46f2-a4fb-00b80354d3b7" providerId="ADAL" clId="{87A99488-3890-4647-9B96-55ADF46B8A91}" dt="2025-03-14T11:15:43.386" v="248"/>
      <pc:docMkLst>
        <pc:docMk/>
      </pc:docMkLst>
      <pc:sldChg chg="addSp delSp modSp del mod">
        <pc:chgData name="Emelie Hedberg" userId="24dcf2f4-c2c9-46f2-a4fb-00b80354d3b7" providerId="ADAL" clId="{87A99488-3890-4647-9B96-55ADF46B8A91}" dt="2025-03-14T10:42:07.143" v="51" actId="47"/>
        <pc:sldMkLst>
          <pc:docMk/>
          <pc:sldMk cId="1605454028" sldId="260"/>
        </pc:sldMkLst>
        <pc:spChg chg="del">
          <ac:chgData name="Emelie Hedberg" userId="24dcf2f4-c2c9-46f2-a4fb-00b80354d3b7" providerId="ADAL" clId="{87A99488-3890-4647-9B96-55ADF46B8A91}" dt="2025-03-14T10:40:36.628" v="42" actId="478"/>
          <ac:spMkLst>
            <pc:docMk/>
            <pc:sldMk cId="1605454028" sldId="260"/>
            <ac:spMk id="7" creationId="{00000000-0000-0000-0000-000000000000}"/>
          </ac:spMkLst>
        </pc:spChg>
        <pc:picChg chg="add mod">
          <ac:chgData name="Emelie Hedberg" userId="24dcf2f4-c2c9-46f2-a4fb-00b80354d3b7" providerId="ADAL" clId="{87A99488-3890-4647-9B96-55ADF46B8A91}" dt="2025-03-14T10:40:43.880" v="43" actId="14100"/>
          <ac:picMkLst>
            <pc:docMk/>
            <pc:sldMk cId="1605454028" sldId="260"/>
            <ac:picMk id="3" creationId="{E60E5BDD-AC49-DFA6-F895-BF3F072141DA}"/>
          </ac:picMkLst>
        </pc:picChg>
      </pc:sldChg>
      <pc:sldChg chg="modSp mod">
        <pc:chgData name="Emelie Hedberg" userId="24dcf2f4-c2c9-46f2-a4fb-00b80354d3b7" providerId="ADAL" clId="{87A99488-3890-4647-9B96-55ADF46B8A91}" dt="2025-03-14T10:56:03.519" v="124" actId="20577"/>
        <pc:sldMkLst>
          <pc:docMk/>
          <pc:sldMk cId="938026145" sldId="261"/>
        </pc:sldMkLst>
        <pc:spChg chg="mod">
          <ac:chgData name="Emelie Hedberg" userId="24dcf2f4-c2c9-46f2-a4fb-00b80354d3b7" providerId="ADAL" clId="{87A99488-3890-4647-9B96-55ADF46B8A91}" dt="2025-03-14T10:56:03.519" v="124" actId="20577"/>
          <ac:spMkLst>
            <pc:docMk/>
            <pc:sldMk cId="938026145" sldId="261"/>
            <ac:spMk id="4" creationId="{00000000-0000-0000-0000-000000000000}"/>
          </ac:spMkLst>
        </pc:spChg>
      </pc:sldChg>
      <pc:sldChg chg="modSp mod">
        <pc:chgData name="Emelie Hedberg" userId="24dcf2f4-c2c9-46f2-a4fb-00b80354d3b7" providerId="ADAL" clId="{87A99488-3890-4647-9B96-55ADF46B8A91}" dt="2025-03-14T11:09:57.886" v="247" actId="122"/>
        <pc:sldMkLst>
          <pc:docMk/>
          <pc:sldMk cId="969835071" sldId="262"/>
        </pc:sldMkLst>
        <pc:spChg chg="mod">
          <ac:chgData name="Emelie Hedberg" userId="24dcf2f4-c2c9-46f2-a4fb-00b80354d3b7" providerId="ADAL" clId="{87A99488-3890-4647-9B96-55ADF46B8A91}" dt="2025-03-14T11:09:57.886" v="247" actId="122"/>
          <ac:spMkLst>
            <pc:docMk/>
            <pc:sldMk cId="969835071" sldId="262"/>
            <ac:spMk id="4" creationId="{00000000-0000-0000-0000-000000000000}"/>
          </ac:spMkLst>
        </pc:spChg>
      </pc:sldChg>
      <pc:sldChg chg="modSp mod">
        <pc:chgData name="Emelie Hedberg" userId="24dcf2f4-c2c9-46f2-a4fb-00b80354d3b7" providerId="ADAL" clId="{87A99488-3890-4647-9B96-55ADF46B8A91}" dt="2025-03-14T10:47:33.800" v="122" actId="20577"/>
        <pc:sldMkLst>
          <pc:docMk/>
          <pc:sldMk cId="729252815" sldId="263"/>
        </pc:sldMkLst>
        <pc:spChg chg="mod">
          <ac:chgData name="Emelie Hedberg" userId="24dcf2f4-c2c9-46f2-a4fb-00b80354d3b7" providerId="ADAL" clId="{87A99488-3890-4647-9B96-55ADF46B8A91}" dt="2025-03-14T10:47:33.800" v="122" actId="20577"/>
          <ac:spMkLst>
            <pc:docMk/>
            <pc:sldMk cId="729252815" sldId="263"/>
            <ac:spMk id="4" creationId="{00000000-0000-0000-0000-000000000000}"/>
          </ac:spMkLst>
        </pc:spChg>
      </pc:sldChg>
      <pc:sldChg chg="modSp del mod ord">
        <pc:chgData name="Emelie Hedberg" userId="24dcf2f4-c2c9-46f2-a4fb-00b80354d3b7" providerId="ADAL" clId="{87A99488-3890-4647-9B96-55ADF46B8A91}" dt="2025-03-14T10:55:44.674" v="123" actId="47"/>
        <pc:sldMkLst>
          <pc:docMk/>
          <pc:sldMk cId="1508153555" sldId="264"/>
        </pc:sldMkLst>
        <pc:spChg chg="mod">
          <ac:chgData name="Emelie Hedberg" userId="24dcf2f4-c2c9-46f2-a4fb-00b80354d3b7" providerId="ADAL" clId="{87A99488-3890-4647-9B96-55ADF46B8A91}" dt="2025-03-14T10:44:35.194" v="71" actId="20577"/>
          <ac:spMkLst>
            <pc:docMk/>
            <pc:sldMk cId="1508153555" sldId="264"/>
            <ac:spMk id="4" creationId="{00000000-0000-0000-0000-000000000000}"/>
          </ac:spMkLst>
        </pc:spChg>
      </pc:sldChg>
      <pc:sldChg chg="modSp mod">
        <pc:chgData name="Emelie Hedberg" userId="24dcf2f4-c2c9-46f2-a4fb-00b80354d3b7" providerId="ADAL" clId="{87A99488-3890-4647-9B96-55ADF46B8A91}" dt="2025-03-14T11:07:55.336" v="234" actId="1076"/>
        <pc:sldMkLst>
          <pc:docMk/>
          <pc:sldMk cId="1936943659" sldId="266"/>
        </pc:sldMkLst>
        <pc:spChg chg="mod">
          <ac:chgData name="Emelie Hedberg" userId="24dcf2f4-c2c9-46f2-a4fb-00b80354d3b7" providerId="ADAL" clId="{87A99488-3890-4647-9B96-55ADF46B8A91}" dt="2025-03-14T11:07:55.336" v="234" actId="1076"/>
          <ac:spMkLst>
            <pc:docMk/>
            <pc:sldMk cId="1936943659" sldId="266"/>
            <ac:spMk id="4" creationId="{00000000-0000-0000-0000-000000000000}"/>
          </ac:spMkLst>
        </pc:spChg>
      </pc:sldChg>
      <pc:sldChg chg="addSp modSp mod">
        <pc:chgData name="Emelie Hedberg" userId="24dcf2f4-c2c9-46f2-a4fb-00b80354d3b7" providerId="ADAL" clId="{87A99488-3890-4647-9B96-55ADF46B8A91}" dt="2025-03-14T11:02:26.010" v="140" actId="1076"/>
        <pc:sldMkLst>
          <pc:docMk/>
          <pc:sldMk cId="1913743575" sldId="267"/>
        </pc:sldMkLst>
        <pc:spChg chg="mod">
          <ac:chgData name="Emelie Hedberg" userId="24dcf2f4-c2c9-46f2-a4fb-00b80354d3b7" providerId="ADAL" clId="{87A99488-3890-4647-9B96-55ADF46B8A91}" dt="2025-03-14T11:01:49.076" v="132" actId="14100"/>
          <ac:spMkLst>
            <pc:docMk/>
            <pc:sldMk cId="1913743575" sldId="267"/>
            <ac:spMk id="4" creationId="{00000000-0000-0000-0000-000000000000}"/>
          </ac:spMkLst>
        </pc:spChg>
        <pc:picChg chg="add mod">
          <ac:chgData name="Emelie Hedberg" userId="24dcf2f4-c2c9-46f2-a4fb-00b80354d3b7" providerId="ADAL" clId="{87A99488-3890-4647-9B96-55ADF46B8A91}" dt="2025-03-14T11:02:26.010" v="140" actId="1076"/>
          <ac:picMkLst>
            <pc:docMk/>
            <pc:sldMk cId="1913743575" sldId="267"/>
            <ac:picMk id="3" creationId="{D5C38D16-9EEC-B910-0273-AC7B8F5D5B98}"/>
          </ac:picMkLst>
        </pc:picChg>
      </pc:sldChg>
      <pc:sldChg chg="addSp delSp modSp mod">
        <pc:chgData name="Emelie Hedberg" userId="24dcf2f4-c2c9-46f2-a4fb-00b80354d3b7" providerId="ADAL" clId="{87A99488-3890-4647-9B96-55ADF46B8A91}" dt="2025-03-14T11:07:26.644" v="233" actId="20577"/>
        <pc:sldMkLst>
          <pc:docMk/>
          <pc:sldMk cId="782374090" sldId="268"/>
        </pc:sldMkLst>
        <pc:spChg chg="mod">
          <ac:chgData name="Emelie Hedberg" userId="24dcf2f4-c2c9-46f2-a4fb-00b80354d3b7" providerId="ADAL" clId="{87A99488-3890-4647-9B96-55ADF46B8A91}" dt="2025-03-14T11:07:26.644" v="233" actId="20577"/>
          <ac:spMkLst>
            <pc:docMk/>
            <pc:sldMk cId="782374090" sldId="268"/>
            <ac:spMk id="4" creationId="{00000000-0000-0000-0000-000000000000}"/>
          </ac:spMkLst>
        </pc:spChg>
        <pc:picChg chg="add del mod">
          <ac:chgData name="Emelie Hedberg" userId="24dcf2f4-c2c9-46f2-a4fb-00b80354d3b7" providerId="ADAL" clId="{87A99488-3890-4647-9B96-55ADF46B8A91}" dt="2025-03-14T11:07:08.006" v="200" actId="478"/>
          <ac:picMkLst>
            <pc:docMk/>
            <pc:sldMk cId="782374090" sldId="268"/>
            <ac:picMk id="5" creationId="{435AA002-C600-AE8F-3938-6EA191931036}"/>
          </ac:picMkLst>
        </pc:picChg>
      </pc:sldChg>
      <pc:sldChg chg="addSp modSp mod">
        <pc:chgData name="Emelie Hedberg" userId="24dcf2f4-c2c9-46f2-a4fb-00b80354d3b7" providerId="ADAL" clId="{87A99488-3890-4647-9B96-55ADF46B8A91}" dt="2025-03-14T11:07:02.730" v="199" actId="692"/>
        <pc:sldMkLst>
          <pc:docMk/>
          <pc:sldMk cId="1718433224" sldId="269"/>
        </pc:sldMkLst>
        <pc:spChg chg="mod">
          <ac:chgData name="Emelie Hedberg" userId="24dcf2f4-c2c9-46f2-a4fb-00b80354d3b7" providerId="ADAL" clId="{87A99488-3890-4647-9B96-55ADF46B8A91}" dt="2025-03-14T11:06:51.302" v="192" actId="1076"/>
          <ac:spMkLst>
            <pc:docMk/>
            <pc:sldMk cId="1718433224" sldId="269"/>
            <ac:spMk id="4" creationId="{00000000-0000-0000-0000-000000000000}"/>
          </ac:spMkLst>
        </pc:spChg>
        <pc:picChg chg="add mod">
          <ac:chgData name="Emelie Hedberg" userId="24dcf2f4-c2c9-46f2-a4fb-00b80354d3b7" providerId="ADAL" clId="{87A99488-3890-4647-9B96-55ADF46B8A91}" dt="2025-03-14T11:07:02.730" v="199" actId="692"/>
          <ac:picMkLst>
            <pc:docMk/>
            <pc:sldMk cId="1718433224" sldId="269"/>
            <ac:picMk id="3" creationId="{3CE3020B-FD07-851D-178A-6E9BEA4AF7FC}"/>
          </ac:picMkLst>
        </pc:picChg>
      </pc:sldChg>
      <pc:sldChg chg="addSp modSp mod">
        <pc:chgData name="Emelie Hedberg" userId="24dcf2f4-c2c9-46f2-a4fb-00b80354d3b7" providerId="ADAL" clId="{87A99488-3890-4647-9B96-55ADF46B8A91}" dt="2025-03-14T11:08:33.327" v="239" actId="1076"/>
        <pc:sldMkLst>
          <pc:docMk/>
          <pc:sldMk cId="902476404" sldId="271"/>
        </pc:sldMkLst>
        <pc:spChg chg="mod">
          <ac:chgData name="Emelie Hedberg" userId="24dcf2f4-c2c9-46f2-a4fb-00b80354d3b7" providerId="ADAL" clId="{87A99488-3890-4647-9B96-55ADF46B8A91}" dt="2025-03-14T11:08:33.327" v="239" actId="1076"/>
          <ac:spMkLst>
            <pc:docMk/>
            <pc:sldMk cId="902476404" sldId="271"/>
            <ac:spMk id="4" creationId="{00000000-0000-0000-0000-000000000000}"/>
          </ac:spMkLst>
        </pc:spChg>
        <pc:picChg chg="add mod">
          <ac:chgData name="Emelie Hedberg" userId="24dcf2f4-c2c9-46f2-a4fb-00b80354d3b7" providerId="ADAL" clId="{87A99488-3890-4647-9B96-55ADF46B8A91}" dt="2025-03-14T10:36:49.539" v="36" actId="1076"/>
          <ac:picMkLst>
            <pc:docMk/>
            <pc:sldMk cId="902476404" sldId="271"/>
            <ac:picMk id="3" creationId="{BB5E1955-3BC1-C4B4-5FB7-C81E2B0EDEC0}"/>
          </ac:picMkLst>
        </pc:picChg>
        <pc:picChg chg="mod">
          <ac:chgData name="Emelie Hedberg" userId="24dcf2f4-c2c9-46f2-a4fb-00b80354d3b7" providerId="ADAL" clId="{87A99488-3890-4647-9B96-55ADF46B8A91}" dt="2025-03-14T11:08:28.988" v="238" actId="1076"/>
          <ac:picMkLst>
            <pc:docMk/>
            <pc:sldMk cId="902476404" sldId="271"/>
            <ac:picMk id="6" creationId="{00000000-0000-0000-0000-000000000000}"/>
          </ac:picMkLst>
        </pc:picChg>
        <pc:picChg chg="add mod">
          <ac:chgData name="Emelie Hedberg" userId="24dcf2f4-c2c9-46f2-a4fb-00b80354d3b7" providerId="ADAL" clId="{87A99488-3890-4647-9B96-55ADF46B8A91}" dt="2025-03-14T10:36:44.233" v="34" actId="688"/>
          <ac:picMkLst>
            <pc:docMk/>
            <pc:sldMk cId="902476404" sldId="271"/>
            <ac:picMk id="8" creationId="{B666CE63-1BCA-15ED-9914-99AF8DAF6A46}"/>
          </ac:picMkLst>
        </pc:picChg>
      </pc:sldChg>
      <pc:sldChg chg="addSp modSp new mod setBg">
        <pc:chgData name="Emelie Hedberg" userId="24dcf2f4-c2c9-46f2-a4fb-00b80354d3b7" providerId="ADAL" clId="{87A99488-3890-4647-9B96-55ADF46B8A91}" dt="2025-03-14T10:42:00.806" v="50"/>
        <pc:sldMkLst>
          <pc:docMk/>
          <pc:sldMk cId="3361059458" sldId="272"/>
        </pc:sldMkLst>
        <pc:picChg chg="add mod">
          <ac:chgData name="Emelie Hedberg" userId="24dcf2f4-c2c9-46f2-a4fb-00b80354d3b7" providerId="ADAL" clId="{87A99488-3890-4647-9B96-55ADF46B8A91}" dt="2025-03-14T10:40:57.821" v="47" actId="962"/>
          <ac:picMkLst>
            <pc:docMk/>
            <pc:sldMk cId="3361059458" sldId="272"/>
            <ac:picMk id="3" creationId="{E191A63C-F705-F445-FE89-4E63242BCEC8}"/>
          </ac:picMkLst>
        </pc:picChg>
      </pc:sldChg>
      <pc:sldChg chg="addSp modSp new mod setBg">
        <pc:chgData name="Emelie Hedberg" userId="24dcf2f4-c2c9-46f2-a4fb-00b80354d3b7" providerId="ADAL" clId="{87A99488-3890-4647-9B96-55ADF46B8A91}" dt="2025-03-14T10:42:59.069" v="58"/>
        <pc:sldMkLst>
          <pc:docMk/>
          <pc:sldMk cId="2139996960" sldId="273"/>
        </pc:sldMkLst>
        <pc:picChg chg="add mod">
          <ac:chgData name="Emelie Hedberg" userId="24dcf2f4-c2c9-46f2-a4fb-00b80354d3b7" providerId="ADAL" clId="{87A99488-3890-4647-9B96-55ADF46B8A91}" dt="2025-03-14T10:42:48.515" v="57" actId="962"/>
          <ac:picMkLst>
            <pc:docMk/>
            <pc:sldMk cId="2139996960" sldId="273"/>
            <ac:picMk id="3" creationId="{5CEB56B2-971B-9CAC-80DC-08E5D60715BD}"/>
          </ac:picMkLst>
        </pc:picChg>
      </pc:sldChg>
      <pc:sldChg chg="addSp modSp new mod setBg">
        <pc:chgData name="Emelie Hedberg" userId="24dcf2f4-c2c9-46f2-a4fb-00b80354d3b7" providerId="ADAL" clId="{87A99488-3890-4647-9B96-55ADF46B8A91}" dt="2025-03-14T10:43:39.906" v="63"/>
        <pc:sldMkLst>
          <pc:docMk/>
          <pc:sldMk cId="1065684563" sldId="274"/>
        </pc:sldMkLst>
        <pc:picChg chg="add mod">
          <ac:chgData name="Emelie Hedberg" userId="24dcf2f4-c2c9-46f2-a4fb-00b80354d3b7" providerId="ADAL" clId="{87A99488-3890-4647-9B96-55ADF46B8A91}" dt="2025-03-14T10:43:32.205" v="62" actId="962"/>
          <ac:picMkLst>
            <pc:docMk/>
            <pc:sldMk cId="1065684563" sldId="274"/>
            <ac:picMk id="3" creationId="{F90D9617-EA6B-8EF9-2A53-4D1756204261}"/>
          </ac:picMkLst>
        </pc:picChg>
      </pc:sldChg>
      <pc:sldChg chg="addSp delSp modSp new mod setBg">
        <pc:chgData name="Emelie Hedberg" userId="24dcf2f4-c2c9-46f2-a4fb-00b80354d3b7" providerId="ADAL" clId="{87A99488-3890-4647-9B96-55ADF46B8A91}" dt="2025-03-14T10:44:24.614" v="70"/>
        <pc:sldMkLst>
          <pc:docMk/>
          <pc:sldMk cId="786837494" sldId="275"/>
        </pc:sldMkLst>
        <pc:spChg chg="del">
          <ac:chgData name="Emelie Hedberg" userId="24dcf2f4-c2c9-46f2-a4fb-00b80354d3b7" providerId="ADAL" clId="{87A99488-3890-4647-9B96-55ADF46B8A91}" dt="2025-03-14T10:44:10.630" v="65" actId="478"/>
          <ac:spMkLst>
            <pc:docMk/>
            <pc:sldMk cId="786837494" sldId="275"/>
            <ac:spMk id="2" creationId="{05244AB0-6643-77DE-B04C-3DE350B3860E}"/>
          </ac:spMkLst>
        </pc:spChg>
        <pc:spChg chg="del">
          <ac:chgData name="Emelie Hedberg" userId="24dcf2f4-c2c9-46f2-a4fb-00b80354d3b7" providerId="ADAL" clId="{87A99488-3890-4647-9B96-55ADF46B8A91}" dt="2025-03-14T10:44:13.347" v="66" actId="478"/>
          <ac:spMkLst>
            <pc:docMk/>
            <pc:sldMk cId="786837494" sldId="275"/>
            <ac:spMk id="3" creationId="{4E699023-F13B-97E8-D6EA-CD82060C5B34}"/>
          </ac:spMkLst>
        </pc:spChg>
        <pc:picChg chg="add mod">
          <ac:chgData name="Emelie Hedberg" userId="24dcf2f4-c2c9-46f2-a4fb-00b80354d3b7" providerId="ADAL" clId="{87A99488-3890-4647-9B96-55ADF46B8A91}" dt="2025-03-14T10:44:15.642" v="69" actId="962"/>
          <ac:picMkLst>
            <pc:docMk/>
            <pc:sldMk cId="786837494" sldId="275"/>
            <ac:picMk id="5" creationId="{D174F435-D696-2FFE-42E0-B560C7A11C33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D526B-2BD5-BE43-9C5C-2D78F72D04C5}" type="datetimeFigureOut">
              <a:rPr lang="sv-SE" smtClean="0"/>
              <a:t>2025-03-14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4893-966A-6D41-9A06-AF4D9BFBEE1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319765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D526B-2BD5-BE43-9C5C-2D78F72D04C5}" type="datetimeFigureOut">
              <a:rPr lang="sv-SE" smtClean="0"/>
              <a:t>2025-03-14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4893-966A-6D41-9A06-AF4D9BFBEE1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39110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D526B-2BD5-BE43-9C5C-2D78F72D04C5}" type="datetimeFigureOut">
              <a:rPr lang="sv-SE" smtClean="0"/>
              <a:t>2025-03-14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4893-966A-6D41-9A06-AF4D9BFBEE1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82443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D526B-2BD5-BE43-9C5C-2D78F72D04C5}" type="datetimeFigureOut">
              <a:rPr lang="sv-SE" smtClean="0"/>
              <a:t>2025-03-14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4893-966A-6D41-9A06-AF4D9BFBEE1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559173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D526B-2BD5-BE43-9C5C-2D78F72D04C5}" type="datetimeFigureOut">
              <a:rPr lang="sv-SE" smtClean="0"/>
              <a:t>2025-03-14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4893-966A-6D41-9A06-AF4D9BFBEE1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467553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D526B-2BD5-BE43-9C5C-2D78F72D04C5}" type="datetimeFigureOut">
              <a:rPr lang="sv-SE" smtClean="0"/>
              <a:t>2025-03-14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4893-966A-6D41-9A06-AF4D9BFBEE1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400658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D526B-2BD5-BE43-9C5C-2D78F72D04C5}" type="datetimeFigureOut">
              <a:rPr lang="sv-SE" smtClean="0"/>
              <a:t>2025-03-14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4893-966A-6D41-9A06-AF4D9BFBEE1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38001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D526B-2BD5-BE43-9C5C-2D78F72D04C5}" type="datetimeFigureOut">
              <a:rPr lang="sv-SE" smtClean="0"/>
              <a:t>2025-03-14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4893-966A-6D41-9A06-AF4D9BFBEE1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172703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D526B-2BD5-BE43-9C5C-2D78F72D04C5}" type="datetimeFigureOut">
              <a:rPr lang="sv-SE" smtClean="0"/>
              <a:t>2025-03-14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4893-966A-6D41-9A06-AF4D9BFBEE1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377005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D526B-2BD5-BE43-9C5C-2D78F72D04C5}" type="datetimeFigureOut">
              <a:rPr lang="sv-SE" smtClean="0"/>
              <a:t>2025-03-14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4893-966A-6D41-9A06-AF4D9BFBEE1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260870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D526B-2BD5-BE43-9C5C-2D78F72D04C5}" type="datetimeFigureOut">
              <a:rPr lang="sv-SE" smtClean="0"/>
              <a:t>2025-03-14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4893-966A-6D41-9A06-AF4D9BFBEE1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436729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BD526B-2BD5-BE43-9C5C-2D78F72D04C5}" type="datetimeFigureOut">
              <a:rPr lang="sv-SE" smtClean="0"/>
              <a:t>2025-03-14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4D4893-966A-6D41-9A06-AF4D9BFBEE1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8819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10sekunder.se/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10sekunder.se/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08" b="10225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49399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716"/>
          <a:stretch/>
        </p:blipFill>
        <p:spPr>
          <a:xfrm>
            <a:off x="0" y="0"/>
            <a:ext cx="12192000" cy="4981073"/>
          </a:xfrm>
          <a:prstGeom prst="rect">
            <a:avLst/>
          </a:prstGeom>
        </p:spPr>
      </p:pic>
      <p:sp>
        <p:nvSpPr>
          <p:cNvPr id="4" name="textruta 3"/>
          <p:cNvSpPr txBox="1"/>
          <p:nvPr/>
        </p:nvSpPr>
        <p:spPr>
          <a:xfrm>
            <a:off x="731984" y="854749"/>
            <a:ext cx="617267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dirty="0">
                <a:solidFill>
                  <a:schemeClr val="bg1"/>
                </a:solidFill>
                <a:latin typeface="Gibson SemBd" pitchFamily="50" charset="0"/>
                <a:ea typeface="Gibson" charset="0"/>
                <a:cs typeface="Gibson" charset="0"/>
              </a:rPr>
              <a:t>Hur är det för dig?</a:t>
            </a:r>
          </a:p>
          <a:p>
            <a:r>
              <a:rPr lang="sv-SE" sz="2800" dirty="0">
                <a:solidFill>
                  <a:schemeClr val="bg1"/>
                </a:solidFill>
                <a:latin typeface="Gibson SemBd" pitchFamily="50" charset="0"/>
                <a:ea typeface="Gibson" charset="0"/>
                <a:cs typeface="Gibson" charset="0"/>
              </a:rPr>
              <a:t>Känner du dig otrygg när du tar dig till och från skolan? Är det många som kör för fort utanför skolgården?</a:t>
            </a:r>
          </a:p>
          <a:p>
            <a:endParaRPr lang="sv-SE" sz="2800" dirty="0">
              <a:solidFill>
                <a:schemeClr val="bg1"/>
              </a:solidFill>
              <a:latin typeface="Gibson SemBd" pitchFamily="50" charset="0"/>
              <a:ea typeface="Gibson" charset="0"/>
              <a:cs typeface="Gibson" charset="0"/>
            </a:endParaRPr>
          </a:p>
          <a:p>
            <a:r>
              <a:rPr lang="sv-SE" sz="2800" dirty="0">
                <a:solidFill>
                  <a:schemeClr val="bg1"/>
                </a:solidFill>
                <a:latin typeface="Gibson SemBd" pitchFamily="50" charset="0"/>
                <a:ea typeface="Gibson" charset="0"/>
                <a:cs typeface="Gibson" charset="0"/>
              </a:rPr>
              <a:t>Hjälp oss få stopp på fortkörarna så skolmiljön blir tryggare!</a:t>
            </a:r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21" t="28305" r="23029" b="25955"/>
          <a:stretch/>
        </p:blipFill>
        <p:spPr>
          <a:xfrm>
            <a:off x="5161789" y="5453296"/>
            <a:ext cx="1863563" cy="1123200"/>
          </a:xfrm>
          <a:prstGeom prst="rect">
            <a:avLst/>
          </a:prstGeom>
        </p:spPr>
      </p:pic>
      <p:pic>
        <p:nvPicPr>
          <p:cNvPr id="3" name="Bildobjekt 2" descr="En bild som visar utomhus, himmel, väg, fotbeklädnader&#10;&#10;AI-genererat innehåll kan vara felaktigt.">
            <a:extLst>
              <a:ext uri="{FF2B5EF4-FFF2-40B4-BE49-F238E27FC236}">
                <a16:creationId xmlns:a16="http://schemas.microsoft.com/office/drawing/2014/main" id="{D5C38D16-9EEC-B910-0273-AC7B8F5D5B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11574" y="1066270"/>
            <a:ext cx="4511306" cy="3011208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9137435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716"/>
          <a:stretch/>
        </p:blipFill>
        <p:spPr>
          <a:xfrm>
            <a:off x="0" y="0"/>
            <a:ext cx="12192000" cy="4981073"/>
          </a:xfrm>
          <a:prstGeom prst="rect">
            <a:avLst/>
          </a:prstGeom>
        </p:spPr>
      </p:pic>
      <p:sp>
        <p:nvSpPr>
          <p:cNvPr id="7" name="textruta 6"/>
          <p:cNvSpPr txBox="1"/>
          <p:nvPr/>
        </p:nvSpPr>
        <p:spPr>
          <a:xfrm>
            <a:off x="1482571" y="1646521"/>
            <a:ext cx="103809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5400" dirty="0">
                <a:solidFill>
                  <a:schemeClr val="bg1"/>
                </a:solidFill>
                <a:latin typeface="Gibson SemBd" pitchFamily="50" charset="0"/>
                <a:ea typeface="Gibson" charset="0"/>
                <a:cs typeface="Gibson" charset="0"/>
              </a:rPr>
              <a:t>Instruktioner för tävlingen:</a:t>
            </a:r>
          </a:p>
        </p:txBody>
      </p:sp>
      <p:pic>
        <p:nvPicPr>
          <p:cNvPr id="9" name="Bildobjekt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21" t="28305" r="23029" b="25955"/>
          <a:stretch/>
        </p:blipFill>
        <p:spPr>
          <a:xfrm>
            <a:off x="5161789" y="5453296"/>
            <a:ext cx="1863563" cy="112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80392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71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ruta 3"/>
          <p:cNvSpPr txBox="1"/>
          <p:nvPr/>
        </p:nvSpPr>
        <p:spPr>
          <a:xfrm>
            <a:off x="1059293" y="557981"/>
            <a:ext cx="10659231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sv-SE" sz="2400" dirty="0">
                <a:solidFill>
                  <a:schemeClr val="bg1"/>
                </a:solidFill>
                <a:latin typeface="Gibson SemBd" pitchFamily="50" charset="0"/>
                <a:ea typeface="Gibson" charset="0"/>
                <a:cs typeface="Gibson" charset="0"/>
              </a:rPr>
              <a:t>FUNDERA</a:t>
            </a:r>
          </a:p>
          <a:p>
            <a:r>
              <a:rPr lang="sv-SE" sz="2400" dirty="0">
                <a:solidFill>
                  <a:schemeClr val="bg1"/>
                </a:solidFill>
                <a:latin typeface="Gibson SemBd" pitchFamily="50" charset="0"/>
                <a:ea typeface="Gibson" charset="0"/>
                <a:cs typeface="Gibson" charset="0"/>
              </a:rPr>
              <a:t>Varför kör vuxna för fort? Vad tror de att de kan hinna på den tiden de sparar egentligen? I filmen är det viktigt att ni visar vad lite de vuxna hinner på den korta tiden. Det får gärna vara lite roligt också!</a:t>
            </a:r>
          </a:p>
          <a:p>
            <a:r>
              <a:rPr lang="sv-SE" sz="2400" dirty="0">
                <a:solidFill>
                  <a:schemeClr val="bg1"/>
                </a:solidFill>
                <a:latin typeface="Gibson SemBd" pitchFamily="50" charset="0"/>
                <a:ea typeface="Gibson" charset="0"/>
                <a:cs typeface="Gibson" charset="0"/>
              </a:rPr>
              <a:t>Ni kan se tidigare vinnare på </a:t>
            </a:r>
            <a:r>
              <a:rPr lang="sv-SE" sz="2400" dirty="0">
                <a:solidFill>
                  <a:schemeClr val="bg1"/>
                </a:solidFill>
                <a:latin typeface="Gibson SemBd" pitchFamily="50" charset="0"/>
                <a:ea typeface="Gibson" charset="0"/>
                <a:cs typeface="Gibson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www.10sekunder.se</a:t>
            </a:r>
            <a:r>
              <a:rPr lang="sv-SE" sz="2400" dirty="0">
                <a:solidFill>
                  <a:schemeClr val="bg1"/>
                </a:solidFill>
                <a:latin typeface="Gibson SemBd" pitchFamily="50" charset="0"/>
                <a:ea typeface="Gibson" charset="0"/>
                <a:cs typeface="Gibson" charset="0"/>
              </a:rPr>
              <a:t>.</a:t>
            </a:r>
          </a:p>
          <a:p>
            <a:endParaRPr lang="sv-SE" sz="2400" dirty="0">
              <a:solidFill>
                <a:schemeClr val="bg1"/>
              </a:solidFill>
              <a:latin typeface="Gibson SemBd" pitchFamily="50" charset="0"/>
              <a:ea typeface="Gibson" charset="0"/>
              <a:cs typeface="Gibson" charset="0"/>
            </a:endParaRPr>
          </a:p>
          <a:p>
            <a:r>
              <a:rPr lang="sv-SE" sz="2400" dirty="0">
                <a:solidFill>
                  <a:schemeClr val="bg1"/>
                </a:solidFill>
                <a:latin typeface="Gibson SemBd" pitchFamily="50" charset="0"/>
                <a:ea typeface="Gibson" charset="0"/>
                <a:cs typeface="Gibson" charset="0"/>
              </a:rPr>
              <a:t>2. SPELA IN</a:t>
            </a:r>
          </a:p>
          <a:p>
            <a:r>
              <a:rPr lang="sv-SE" sz="2400" dirty="0">
                <a:solidFill>
                  <a:schemeClr val="bg1"/>
                </a:solidFill>
                <a:latin typeface="Gibson SemBd" pitchFamily="50" charset="0"/>
                <a:ea typeface="Gibson" charset="0"/>
                <a:cs typeface="Gibson" charset="0"/>
              </a:rPr>
              <a:t>Spela in en film som är max 10 sekunder lång. Tänk på att inte ha med våld eller svordomar i er film. </a:t>
            </a:r>
            <a:br>
              <a:rPr lang="sv-SE" sz="2400" dirty="0">
                <a:solidFill>
                  <a:schemeClr val="bg1"/>
                </a:solidFill>
                <a:latin typeface="Gibson SemBd" pitchFamily="50" charset="0"/>
                <a:ea typeface="Gibson" charset="0"/>
                <a:cs typeface="Gibson" charset="0"/>
              </a:rPr>
            </a:br>
            <a:endParaRPr lang="sv-SE" sz="2400" dirty="0">
              <a:solidFill>
                <a:schemeClr val="bg1"/>
              </a:solidFill>
              <a:latin typeface="Gibson SemBd" pitchFamily="50" charset="0"/>
              <a:ea typeface="Gibson" charset="0"/>
              <a:cs typeface="Gibson" charset="0"/>
            </a:endParaRPr>
          </a:p>
          <a:p>
            <a:r>
              <a:rPr lang="sv-SE" sz="2400" dirty="0">
                <a:solidFill>
                  <a:schemeClr val="bg1"/>
                </a:solidFill>
                <a:latin typeface="Gibson SemBd" pitchFamily="50" charset="0"/>
                <a:ea typeface="Gibson" charset="0"/>
                <a:cs typeface="Gibson" charset="0"/>
              </a:rPr>
              <a:t>3. SKICKA IN</a:t>
            </a:r>
            <a:br>
              <a:rPr lang="sv-SE" sz="2400" dirty="0">
                <a:solidFill>
                  <a:schemeClr val="bg1"/>
                </a:solidFill>
                <a:latin typeface="Gibson SemBd" pitchFamily="50" charset="0"/>
                <a:ea typeface="Gibson" charset="0"/>
                <a:cs typeface="Gibson" charset="0"/>
              </a:rPr>
            </a:br>
            <a:r>
              <a:rPr lang="sv-SE" sz="2400" dirty="0">
                <a:solidFill>
                  <a:schemeClr val="bg1"/>
                </a:solidFill>
                <a:latin typeface="Gibson SemBd" pitchFamily="50" charset="0"/>
                <a:ea typeface="Gibson" charset="0"/>
                <a:cs typeface="Gibson" charset="0"/>
              </a:rPr>
              <a:t>Ta hjälp av er lärare att skicka in filmen till oss på </a:t>
            </a:r>
            <a:r>
              <a:rPr lang="sv-SE" sz="2400" dirty="0">
                <a:solidFill>
                  <a:schemeClr val="bg1"/>
                </a:solidFill>
                <a:latin typeface="Gibson SemBd" pitchFamily="50" charset="0"/>
                <a:ea typeface="Gibson" charset="0"/>
                <a:cs typeface="Gibson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www.10sekunder.se</a:t>
            </a:r>
            <a:r>
              <a:rPr lang="sv-SE" sz="2400" dirty="0">
                <a:solidFill>
                  <a:schemeClr val="bg1"/>
                </a:solidFill>
                <a:latin typeface="Gibson SemBd" pitchFamily="50" charset="0"/>
                <a:ea typeface="Gibson" charset="0"/>
                <a:cs typeface="Gibson" charset="0"/>
              </a:rPr>
              <a:t>. </a:t>
            </a:r>
            <a:br>
              <a:rPr lang="sv-SE" sz="2400" dirty="0">
                <a:solidFill>
                  <a:schemeClr val="bg1"/>
                </a:solidFill>
                <a:latin typeface="Gibson SemBd" pitchFamily="50" charset="0"/>
                <a:ea typeface="Gibson" charset="0"/>
                <a:cs typeface="Gibson" charset="0"/>
              </a:rPr>
            </a:br>
            <a:r>
              <a:rPr lang="sv-SE" sz="2400" dirty="0">
                <a:solidFill>
                  <a:schemeClr val="bg1"/>
                </a:solidFill>
                <a:latin typeface="Gibson SemBd" pitchFamily="50" charset="0"/>
                <a:ea typeface="Gibson" charset="0"/>
                <a:cs typeface="Gibson" charset="0"/>
              </a:rPr>
              <a:t>Max 2 filmer per klass.</a:t>
            </a:r>
            <a:br>
              <a:rPr lang="sv-SE" sz="2400" dirty="0">
                <a:solidFill>
                  <a:schemeClr val="bg1"/>
                </a:solidFill>
                <a:latin typeface="Gibson SemBd" pitchFamily="50" charset="0"/>
                <a:ea typeface="Gibson" charset="0"/>
                <a:cs typeface="Gibson" charset="0"/>
              </a:rPr>
            </a:br>
            <a:br>
              <a:rPr lang="sv-SE" sz="2400" dirty="0">
                <a:solidFill>
                  <a:schemeClr val="bg1"/>
                </a:solidFill>
                <a:latin typeface="Gibson SemBd" pitchFamily="50" charset="0"/>
                <a:ea typeface="Gibson" charset="0"/>
                <a:cs typeface="Gibson" charset="0"/>
              </a:rPr>
            </a:br>
            <a:r>
              <a:rPr lang="sv-SE" sz="2400" dirty="0">
                <a:solidFill>
                  <a:schemeClr val="bg1"/>
                </a:solidFill>
                <a:latin typeface="Gibson SemBd" pitchFamily="50" charset="0"/>
                <a:ea typeface="Gibson" charset="0"/>
                <a:cs typeface="Gibson" charset="0"/>
              </a:rPr>
              <a:t>4. GÅ HEM OCH SÄG ÅT DINA FÖRÄLDRAR PÅ SKARPEN! </a:t>
            </a:r>
            <a:br>
              <a:rPr lang="sv-SE" sz="2400" dirty="0">
                <a:solidFill>
                  <a:schemeClr val="bg1"/>
                </a:solidFill>
                <a:latin typeface="Gibson SemBd" pitchFamily="50" charset="0"/>
                <a:ea typeface="Gibson" charset="0"/>
                <a:cs typeface="Gibson" charset="0"/>
              </a:rPr>
            </a:br>
            <a:r>
              <a:rPr lang="sv-SE" sz="2400" dirty="0">
                <a:solidFill>
                  <a:schemeClr val="bg1"/>
                </a:solidFill>
                <a:latin typeface="Gibson SemBd" pitchFamily="50" charset="0"/>
                <a:ea typeface="Gibson" charset="0"/>
                <a:cs typeface="Gibson" charset="0"/>
              </a:rPr>
              <a:t>Om de visste hur lite tid de sparade, skulle de säkert inte köra för fort!</a:t>
            </a:r>
            <a:br>
              <a:rPr lang="sv-SE" sz="2400" dirty="0">
                <a:solidFill>
                  <a:schemeClr val="bg1"/>
                </a:solidFill>
                <a:latin typeface="Gibson SemBd" pitchFamily="50" charset="0"/>
                <a:ea typeface="Gibson" charset="0"/>
                <a:cs typeface="Gibson" charset="0"/>
              </a:rPr>
            </a:br>
            <a:br>
              <a:rPr lang="sv-SE" sz="2400" dirty="0">
                <a:solidFill>
                  <a:schemeClr val="bg1"/>
                </a:solidFill>
                <a:latin typeface="Gibson" charset="0"/>
                <a:ea typeface="Gibson" charset="0"/>
                <a:cs typeface="Gibson" charset="0"/>
              </a:rPr>
            </a:br>
            <a:endParaRPr lang="sv-SE" sz="2400" dirty="0">
              <a:solidFill>
                <a:schemeClr val="bg1"/>
              </a:solidFill>
              <a:latin typeface="Gibson" charset="0"/>
              <a:ea typeface="Gibson" charset="0"/>
              <a:cs typeface="Gibso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69436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71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ruta 3"/>
          <p:cNvSpPr txBox="1"/>
          <p:nvPr/>
        </p:nvSpPr>
        <p:spPr>
          <a:xfrm>
            <a:off x="1692675" y="1790147"/>
            <a:ext cx="8806649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200" dirty="0">
                <a:solidFill>
                  <a:schemeClr val="bg1"/>
                </a:solidFill>
                <a:latin typeface="Gibson SemBd" pitchFamily="50" charset="0"/>
                <a:ea typeface="Gibson" charset="0"/>
                <a:cs typeface="Gibson" charset="0"/>
              </a:rPr>
              <a:t>Er klass kan vinna en klassaktivitet från våra sponsorer!</a:t>
            </a:r>
          </a:p>
          <a:p>
            <a:endParaRPr lang="sv-SE" sz="3200" dirty="0">
              <a:solidFill>
                <a:schemeClr val="bg1"/>
              </a:solidFill>
              <a:latin typeface="Gibson SemBd" pitchFamily="50" charset="0"/>
              <a:ea typeface="Gibson" charset="0"/>
              <a:cs typeface="Gibson" charset="0"/>
            </a:endParaRPr>
          </a:p>
          <a:p>
            <a:r>
              <a:rPr lang="sv-SE" sz="3200" dirty="0">
                <a:solidFill>
                  <a:schemeClr val="bg1"/>
                </a:solidFill>
                <a:latin typeface="Gibson SemBd" pitchFamily="50" charset="0"/>
                <a:ea typeface="Gibson" charset="0"/>
                <a:cs typeface="Gibson" charset="0"/>
              </a:rPr>
              <a:t>Aktuella sponsorer finns på </a:t>
            </a:r>
            <a:r>
              <a:rPr lang="sv-SE" sz="3200" dirty="0">
                <a:solidFill>
                  <a:schemeClr val="bg1"/>
                </a:solidFill>
                <a:latin typeface="Gibson SemBd" pitchFamily="50" charset="0"/>
                <a:ea typeface="Gibson" charset="0"/>
                <a:cs typeface="Gibson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www.10sekunder.se</a:t>
            </a:r>
            <a:r>
              <a:rPr lang="sv-SE" sz="3200" dirty="0">
                <a:solidFill>
                  <a:schemeClr val="bg1"/>
                </a:solidFill>
                <a:latin typeface="Gibson SemBd" pitchFamily="50" charset="0"/>
                <a:ea typeface="Gibson" charset="0"/>
                <a:cs typeface="Gibson" charset="0"/>
              </a:rPr>
              <a:t>. Klara för 2025 är Boda Borg, </a:t>
            </a:r>
            <a:r>
              <a:rPr lang="sv-SE" sz="3200" dirty="0" err="1">
                <a:solidFill>
                  <a:schemeClr val="bg1"/>
                </a:solidFill>
                <a:latin typeface="Gibson SemBd" pitchFamily="50" charset="0"/>
                <a:ea typeface="Gibson" charset="0"/>
                <a:cs typeface="Gibson" charset="0"/>
              </a:rPr>
              <a:t>Jump</a:t>
            </a:r>
            <a:r>
              <a:rPr lang="sv-SE" sz="3200" dirty="0">
                <a:solidFill>
                  <a:schemeClr val="bg1"/>
                </a:solidFill>
                <a:latin typeface="Gibson SemBd" pitchFamily="50" charset="0"/>
                <a:ea typeface="Gibson" charset="0"/>
                <a:cs typeface="Gibson" charset="0"/>
              </a:rPr>
              <a:t> Yard och Leksands sommarland!</a:t>
            </a:r>
          </a:p>
          <a:p>
            <a:endParaRPr lang="sv-SE" sz="3200" dirty="0">
              <a:solidFill>
                <a:schemeClr val="bg1"/>
              </a:solidFill>
              <a:latin typeface="Gibson SemBd" pitchFamily="50" charset="0"/>
              <a:ea typeface="Gibson" charset="0"/>
              <a:cs typeface="Gibson" charset="0"/>
            </a:endParaRPr>
          </a:p>
        </p:txBody>
      </p:sp>
      <p:pic>
        <p:nvPicPr>
          <p:cNvPr id="2" name="Bildobjekt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3384" y="5191817"/>
            <a:ext cx="2979928" cy="2106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3740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71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ruta 3"/>
          <p:cNvSpPr txBox="1"/>
          <p:nvPr/>
        </p:nvSpPr>
        <p:spPr>
          <a:xfrm>
            <a:off x="1222634" y="1055356"/>
            <a:ext cx="701336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8800" dirty="0">
                <a:solidFill>
                  <a:schemeClr val="bg1"/>
                </a:solidFill>
                <a:latin typeface="Gibson Heavy" pitchFamily="50" charset="0"/>
                <a:ea typeface="Gibson Light" charset="0"/>
                <a:cs typeface="Gibson Light" charset="0"/>
              </a:rPr>
              <a:t>LYCKA TILL!</a:t>
            </a:r>
          </a:p>
        </p:txBody>
      </p:sp>
      <p:pic>
        <p:nvPicPr>
          <p:cNvPr id="2" name="Bildobjekt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3384" y="5191817"/>
            <a:ext cx="2979928" cy="2106676"/>
          </a:xfrm>
          <a:prstGeom prst="rect">
            <a:avLst/>
          </a:prstGeom>
        </p:spPr>
      </p:pic>
      <p:pic>
        <p:nvPicPr>
          <p:cNvPr id="3" name="Bildobjekt 2" descr="En bild som visar text, utomhus, skyltning, Vägmärken&#10;&#10;AI-genererat innehåll kan vara felaktigt.">
            <a:extLst>
              <a:ext uri="{FF2B5EF4-FFF2-40B4-BE49-F238E27FC236}">
                <a16:creationId xmlns:a16="http://schemas.microsoft.com/office/drawing/2014/main" id="{3CE3020B-FD07-851D-178A-6E9BEA4AF7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92828" y="939104"/>
            <a:ext cx="3576538" cy="4470673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7184332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96" b="74716"/>
          <a:stretch/>
        </p:blipFill>
        <p:spPr>
          <a:xfrm>
            <a:off x="0" y="0"/>
            <a:ext cx="12192000" cy="4981073"/>
          </a:xfrm>
          <a:prstGeom prst="rect">
            <a:avLst/>
          </a:prstGeom>
        </p:spPr>
      </p:pic>
      <p:sp>
        <p:nvSpPr>
          <p:cNvPr id="4" name="textruta 3"/>
          <p:cNvSpPr txBox="1"/>
          <p:nvPr/>
        </p:nvSpPr>
        <p:spPr>
          <a:xfrm>
            <a:off x="631893" y="823413"/>
            <a:ext cx="693523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4000" dirty="0">
                <a:solidFill>
                  <a:schemeClr val="bg1"/>
                </a:solidFill>
                <a:latin typeface="Gibson SemBd" pitchFamily="50" charset="0"/>
                <a:ea typeface="Gibson" charset="0"/>
                <a:cs typeface="Gibson" charset="0"/>
              </a:rPr>
              <a:t>#10SEKUNDER är årets roligaste, och mest trafiksäkra tävling!</a:t>
            </a:r>
          </a:p>
        </p:txBody>
      </p:sp>
      <p:pic>
        <p:nvPicPr>
          <p:cNvPr id="7" name="Bildobjekt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21" t="28305" r="23029" b="25955"/>
          <a:stretch/>
        </p:blipFill>
        <p:spPr>
          <a:xfrm>
            <a:off x="5161789" y="5453296"/>
            <a:ext cx="1863563" cy="1123200"/>
          </a:xfrm>
          <a:prstGeom prst="rect">
            <a:avLst/>
          </a:prstGeom>
        </p:spPr>
      </p:pic>
      <p:pic>
        <p:nvPicPr>
          <p:cNvPr id="3" name="Bildobjekt 2" descr="En bild som visar text, Grafik, logotyp, Teckensnitt&#10;&#10;AI-genererat innehåll kan vara felaktigt.">
            <a:extLst>
              <a:ext uri="{FF2B5EF4-FFF2-40B4-BE49-F238E27FC236}">
                <a16:creationId xmlns:a16="http://schemas.microsoft.com/office/drawing/2014/main" id="{BB5E1955-3BC1-C4B4-5FB7-C81E2B0EDE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192257">
            <a:off x="1935225" y="2791369"/>
            <a:ext cx="2675899" cy="1888869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8" name="Bildobjekt 7" descr="En bild som visar klädsel, träd, text, fotbeklädnader&#10;&#10;AI-genererat innehåll kan vara felaktigt.">
            <a:extLst>
              <a:ext uri="{FF2B5EF4-FFF2-40B4-BE49-F238E27FC236}">
                <a16:creationId xmlns:a16="http://schemas.microsoft.com/office/drawing/2014/main" id="{B666CE63-1BCA-15ED-9914-99AF8DAF6A4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63185">
            <a:off x="7834664" y="377152"/>
            <a:ext cx="3381413" cy="4226767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9024764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96" b="74716"/>
          <a:stretch/>
        </p:blipFill>
        <p:spPr>
          <a:xfrm>
            <a:off x="-2430" y="7077"/>
            <a:ext cx="12192000" cy="4981073"/>
          </a:xfrm>
          <a:prstGeom prst="rect">
            <a:avLst/>
          </a:prstGeom>
        </p:spPr>
      </p:pic>
      <p:sp>
        <p:nvSpPr>
          <p:cNvPr id="4" name="textruta 3"/>
          <p:cNvSpPr txBox="1"/>
          <p:nvPr/>
        </p:nvSpPr>
        <p:spPr>
          <a:xfrm>
            <a:off x="1054359" y="427147"/>
            <a:ext cx="10347649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4400" dirty="0">
                <a:solidFill>
                  <a:schemeClr val="bg1"/>
                </a:solidFill>
                <a:latin typeface="Gibson SemBd" pitchFamily="50" charset="0"/>
                <a:ea typeface="Gibson" charset="0"/>
                <a:cs typeface="Gibson" charset="0"/>
              </a:rPr>
              <a:t>Vill er klass vara med och påverka de som kör bil för fort utanför skolor? Vi har ett sätt!</a:t>
            </a:r>
          </a:p>
          <a:p>
            <a:endParaRPr lang="sv-SE" sz="4000" dirty="0">
              <a:solidFill>
                <a:schemeClr val="bg1"/>
              </a:solidFill>
              <a:latin typeface="Gibson SemBd" pitchFamily="50" charset="0"/>
              <a:ea typeface="Gibson" charset="0"/>
              <a:cs typeface="Gibson" charset="0"/>
            </a:endParaRPr>
          </a:p>
          <a:p>
            <a:pPr algn="ctr"/>
            <a:r>
              <a:rPr lang="sv-SE" sz="3200" dirty="0">
                <a:solidFill>
                  <a:schemeClr val="bg1"/>
                </a:solidFill>
                <a:latin typeface="Gibson SemBd" pitchFamily="50" charset="0"/>
                <a:ea typeface="Gibson" charset="0"/>
                <a:cs typeface="Gibson" charset="0"/>
              </a:rPr>
              <a:t>I vår tävling #10sekunder vill vi få alla att sluta köra för fort, för de sparar ändå knappt någon tid på det </a:t>
            </a:r>
            <a:br>
              <a:rPr lang="sv-SE" sz="3200" dirty="0">
                <a:solidFill>
                  <a:schemeClr val="bg1"/>
                </a:solidFill>
                <a:latin typeface="Gibson SemBd" pitchFamily="50" charset="0"/>
                <a:ea typeface="Gibson" charset="0"/>
                <a:cs typeface="Gibson" charset="0"/>
              </a:rPr>
            </a:br>
            <a:r>
              <a:rPr lang="sv-SE" sz="3200" dirty="0">
                <a:solidFill>
                  <a:schemeClr val="bg1"/>
                </a:solidFill>
                <a:latin typeface="Gibson SemBd" pitchFamily="50" charset="0"/>
                <a:ea typeface="Gibson" charset="0"/>
                <a:cs typeface="Gibson" charset="0"/>
              </a:rPr>
              <a:t>OCH det kan vara farligt.</a:t>
            </a:r>
          </a:p>
        </p:txBody>
      </p:sp>
      <p:pic>
        <p:nvPicPr>
          <p:cNvPr id="7" name="Bildobjekt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21" t="28305" r="23029" b="25955"/>
          <a:stretch/>
        </p:blipFill>
        <p:spPr>
          <a:xfrm>
            <a:off x="5161789" y="5453296"/>
            <a:ext cx="1863563" cy="112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8350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3E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En bild som visar text, Teckensnitt, logotyp, skärmbild&#10;&#10;AI-genererat innehåll kan vara felaktigt.">
            <a:extLst>
              <a:ext uri="{FF2B5EF4-FFF2-40B4-BE49-F238E27FC236}">
                <a16:creationId xmlns:a16="http://schemas.microsoft.com/office/drawing/2014/main" id="{E191A63C-F705-F445-FE89-4E63242BCE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10594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En bild som visar text, grafisk design, Grafik, Teckensnitt&#10;&#10;AI-genererat innehåll kan vara felaktigt.">
            <a:extLst>
              <a:ext uri="{FF2B5EF4-FFF2-40B4-BE49-F238E27FC236}">
                <a16:creationId xmlns:a16="http://schemas.microsoft.com/office/drawing/2014/main" id="{5CEB56B2-971B-9CAC-80DC-08E5D60715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9969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5F9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En bild som visar text, Teckensnitt, grafisk design, logotyp&#10;&#10;AI-genererat innehåll kan vara felaktigt.">
            <a:extLst>
              <a:ext uri="{FF2B5EF4-FFF2-40B4-BE49-F238E27FC236}">
                <a16:creationId xmlns:a16="http://schemas.microsoft.com/office/drawing/2014/main" id="{F90D9617-EA6B-8EF9-2A53-4D17562042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6845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98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 descr="En bild som visar text, Teckensnitt, Grafik, grafisk design&#10;&#10;AI-genererat innehåll kan vara felaktigt.">
            <a:extLst>
              <a:ext uri="{FF2B5EF4-FFF2-40B4-BE49-F238E27FC236}">
                <a16:creationId xmlns:a16="http://schemas.microsoft.com/office/drawing/2014/main" id="{D174F435-D696-2FFE-42E0-B560C7A11C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68374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716"/>
          <a:stretch/>
        </p:blipFill>
        <p:spPr>
          <a:xfrm>
            <a:off x="0" y="0"/>
            <a:ext cx="12192000" cy="4981073"/>
          </a:xfrm>
          <a:prstGeom prst="rect">
            <a:avLst/>
          </a:prstGeom>
        </p:spPr>
      </p:pic>
      <p:sp>
        <p:nvSpPr>
          <p:cNvPr id="4" name="textruta 3"/>
          <p:cNvSpPr txBox="1"/>
          <p:nvPr/>
        </p:nvSpPr>
        <p:spPr>
          <a:xfrm>
            <a:off x="1866528" y="417066"/>
            <a:ext cx="7370778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dirty="0">
                <a:solidFill>
                  <a:schemeClr val="bg1"/>
                </a:solidFill>
                <a:latin typeface="Gibson SemBd" pitchFamily="50" charset="0"/>
                <a:ea typeface="Gibson" charset="0"/>
                <a:cs typeface="Gibson" charset="0"/>
              </a:rPr>
              <a:t>De flesta som dör eller skadas allvarligt i trafiken är oskyddade trafikanter.</a:t>
            </a:r>
            <a:r>
              <a:rPr lang="sv-SE" sz="2400" dirty="0">
                <a:solidFill>
                  <a:schemeClr val="bg1"/>
                </a:solidFill>
                <a:effectLst/>
                <a:latin typeface="Gibson SemBd" pitchFamily="50" charset="0"/>
                <a:ea typeface="Gibson" charset="0"/>
                <a:cs typeface="Gibson" charset="0"/>
              </a:rPr>
              <a:t> </a:t>
            </a:r>
          </a:p>
          <a:p>
            <a:endParaRPr lang="sv-SE" sz="2400" dirty="0">
              <a:solidFill>
                <a:schemeClr val="bg1"/>
              </a:solidFill>
              <a:latin typeface="Gibson SemBd" pitchFamily="50" charset="0"/>
              <a:ea typeface="Gibson" charset="0"/>
              <a:cs typeface="Gibson" charset="0"/>
            </a:endParaRPr>
          </a:p>
          <a:p>
            <a:r>
              <a:rPr lang="sv-SE" sz="2400" dirty="0">
                <a:solidFill>
                  <a:schemeClr val="bg1"/>
                </a:solidFill>
                <a:latin typeface="Gibson SemBd" pitchFamily="50" charset="0"/>
                <a:ea typeface="Gibson" charset="0"/>
                <a:cs typeface="Gibson" charset="0"/>
              </a:rPr>
              <a:t>Om alla höll hastighetsbegränsningarna skulle vi spara 100 liv varje år.</a:t>
            </a:r>
          </a:p>
          <a:p>
            <a:endParaRPr lang="sv-SE" sz="2400" dirty="0">
              <a:solidFill>
                <a:schemeClr val="bg1"/>
              </a:solidFill>
              <a:latin typeface="Gibson SemBd" pitchFamily="50" charset="0"/>
              <a:ea typeface="Gibson" charset="0"/>
              <a:cs typeface="Gibson" charset="0"/>
            </a:endParaRPr>
          </a:p>
          <a:p>
            <a:r>
              <a:rPr lang="sv-SE" sz="2400" dirty="0">
                <a:solidFill>
                  <a:schemeClr val="bg1"/>
                </a:solidFill>
                <a:latin typeface="Gibson SemBd" pitchFamily="50" charset="0"/>
                <a:ea typeface="Gibson" charset="0"/>
                <a:cs typeface="Gibson" charset="0"/>
              </a:rPr>
              <a:t>De flesta människor överlever om de blir påkörda av en bil som kör 30 km/h.</a:t>
            </a:r>
          </a:p>
          <a:p>
            <a:endParaRPr lang="sv-SE" sz="2400" dirty="0">
              <a:solidFill>
                <a:schemeClr val="bg1"/>
              </a:solidFill>
              <a:latin typeface="Gibson SemBd" pitchFamily="50" charset="0"/>
              <a:ea typeface="Gibson" charset="0"/>
              <a:cs typeface="Gibson" charset="0"/>
            </a:endParaRPr>
          </a:p>
          <a:p>
            <a:r>
              <a:rPr lang="is-IS" sz="2400" dirty="0">
                <a:solidFill>
                  <a:schemeClr val="bg1"/>
                </a:solidFill>
                <a:latin typeface="Gibson SemBd" pitchFamily="50" charset="0"/>
                <a:ea typeface="Gibson" charset="0"/>
                <a:cs typeface="Gibson" charset="0"/>
              </a:rPr>
              <a:t>När man kör 50 km/h istället för 30 km/h sparar man bara 10 sekunder per 200 meter.</a:t>
            </a:r>
            <a:br>
              <a:rPr lang="sv-SE" sz="2800" dirty="0">
                <a:solidFill>
                  <a:schemeClr val="bg1"/>
                </a:solidFill>
                <a:latin typeface="Gibson" charset="0"/>
                <a:ea typeface="Gibson" charset="0"/>
                <a:cs typeface="Gibson" charset="0"/>
              </a:rPr>
            </a:br>
            <a:endParaRPr lang="sv-SE" sz="2800" dirty="0">
              <a:solidFill>
                <a:schemeClr val="bg1"/>
              </a:solidFill>
              <a:latin typeface="Gibson" charset="0"/>
              <a:ea typeface="Gibson" charset="0"/>
              <a:cs typeface="Gibson" charset="0"/>
            </a:endParaRPr>
          </a:p>
        </p:txBody>
      </p:sp>
      <p:pic>
        <p:nvPicPr>
          <p:cNvPr id="8" name="Bildobjekt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21" t="28305" r="23029" b="25955"/>
          <a:stretch/>
        </p:blipFill>
        <p:spPr>
          <a:xfrm>
            <a:off x="5161789" y="5453296"/>
            <a:ext cx="1863563" cy="112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92528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716"/>
          <a:stretch/>
        </p:blipFill>
        <p:spPr>
          <a:xfrm>
            <a:off x="0" y="0"/>
            <a:ext cx="12192000" cy="4981073"/>
          </a:xfrm>
          <a:prstGeom prst="rect">
            <a:avLst/>
          </a:prstGeom>
        </p:spPr>
      </p:pic>
      <p:sp>
        <p:nvSpPr>
          <p:cNvPr id="4" name="textruta 3"/>
          <p:cNvSpPr txBox="1"/>
          <p:nvPr/>
        </p:nvSpPr>
        <p:spPr>
          <a:xfrm>
            <a:off x="1608503" y="894256"/>
            <a:ext cx="8970133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dirty="0">
                <a:solidFill>
                  <a:schemeClr val="bg1"/>
                </a:solidFill>
                <a:latin typeface="Gibson SemBd" pitchFamily="50" charset="0"/>
                <a:ea typeface="Gibson" charset="0"/>
                <a:cs typeface="Gibson" charset="0"/>
              </a:rPr>
              <a:t>Med andra ord: När vuxna kör för fort utanför </a:t>
            </a:r>
            <a:br>
              <a:rPr lang="sv-SE" sz="2800" dirty="0">
                <a:solidFill>
                  <a:schemeClr val="bg1"/>
                </a:solidFill>
                <a:latin typeface="Gibson SemBd" pitchFamily="50" charset="0"/>
                <a:ea typeface="Gibson" charset="0"/>
                <a:cs typeface="Gibson" charset="0"/>
              </a:rPr>
            </a:br>
            <a:r>
              <a:rPr lang="sv-SE" sz="2800" dirty="0">
                <a:solidFill>
                  <a:schemeClr val="bg1"/>
                </a:solidFill>
                <a:latin typeface="Gibson SemBd" pitchFamily="50" charset="0"/>
                <a:ea typeface="Gibson" charset="0"/>
                <a:cs typeface="Gibson" charset="0"/>
              </a:rPr>
              <a:t>skolan sparar de faktiskt inte mer än 10 sekunder. </a:t>
            </a:r>
          </a:p>
          <a:p>
            <a:r>
              <a:rPr lang="sv-SE" sz="2800" dirty="0">
                <a:solidFill>
                  <a:schemeClr val="bg1"/>
                </a:solidFill>
                <a:latin typeface="Gibson SemBd" pitchFamily="50" charset="0"/>
                <a:ea typeface="Gibson" charset="0"/>
                <a:cs typeface="Gibson" charset="0"/>
              </a:rPr>
              <a:t>Vad hinner de egentligen göra på den tiden? </a:t>
            </a:r>
          </a:p>
          <a:p>
            <a:endParaRPr lang="sv-SE" sz="2800" dirty="0">
              <a:solidFill>
                <a:schemeClr val="bg1"/>
              </a:solidFill>
              <a:latin typeface="Gibson SemBd" pitchFamily="50" charset="0"/>
              <a:ea typeface="Gibson" charset="0"/>
              <a:cs typeface="Gibson" charset="0"/>
            </a:endParaRPr>
          </a:p>
          <a:p>
            <a:r>
              <a:rPr lang="sv-SE" sz="2800" dirty="0">
                <a:solidFill>
                  <a:schemeClr val="bg1"/>
                </a:solidFill>
                <a:latin typeface="Gibson SemBd" pitchFamily="50" charset="0"/>
                <a:ea typeface="Gibson" charset="0"/>
                <a:cs typeface="Gibson" charset="0"/>
              </a:rPr>
              <a:t>Gå på toa? Knappast. </a:t>
            </a:r>
          </a:p>
          <a:p>
            <a:r>
              <a:rPr lang="sv-SE" sz="2800" dirty="0">
                <a:solidFill>
                  <a:schemeClr val="bg1"/>
                </a:solidFill>
                <a:latin typeface="Gibson SemBd" pitchFamily="50" charset="0"/>
                <a:ea typeface="Gibson" charset="0"/>
                <a:cs typeface="Gibson" charset="0"/>
              </a:rPr>
              <a:t>Ringa ett samtal? Verkligen inte. </a:t>
            </a:r>
          </a:p>
          <a:p>
            <a:r>
              <a:rPr lang="sv-SE" sz="2800" dirty="0">
                <a:solidFill>
                  <a:schemeClr val="bg1"/>
                </a:solidFill>
                <a:latin typeface="Gibson SemBd" pitchFamily="50" charset="0"/>
                <a:ea typeface="Gibson" charset="0"/>
                <a:cs typeface="Gibson" charset="0"/>
              </a:rPr>
              <a:t>Ta en kaffe? Då bränner de sig nog!</a:t>
            </a:r>
            <a:br>
              <a:rPr lang="sv-SE" sz="2800" dirty="0">
                <a:solidFill>
                  <a:schemeClr val="bg1"/>
                </a:solidFill>
                <a:latin typeface="Gibson" charset="0"/>
                <a:ea typeface="Gibson" charset="0"/>
                <a:cs typeface="Gibson" charset="0"/>
              </a:rPr>
            </a:br>
            <a:endParaRPr lang="sv-SE" sz="2800" dirty="0">
              <a:solidFill>
                <a:schemeClr val="bg1"/>
              </a:solidFill>
              <a:latin typeface="Gibson" charset="0"/>
              <a:ea typeface="Gibson" charset="0"/>
              <a:cs typeface="Gibson" charset="0"/>
            </a:endParaRPr>
          </a:p>
        </p:txBody>
      </p:sp>
      <p:pic>
        <p:nvPicPr>
          <p:cNvPr id="8" name="Bildobjekt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21" t="28305" r="23029" b="25955"/>
          <a:stretch/>
        </p:blipFill>
        <p:spPr>
          <a:xfrm>
            <a:off x="5161789" y="5453296"/>
            <a:ext cx="1863563" cy="112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80261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9de0b40b-bee0-4b03-bfea-2bb2443d4c06">
      <Terms xmlns="http://schemas.microsoft.com/office/infopath/2007/PartnerControls"/>
    </lcf76f155ced4ddcb4097134ff3c332f>
    <TaxCatchAll xmlns="d655641b-6f4b-4ce2-a35f-8a0c110fde2a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3ED509794F91E0408F82DF35A9A3B52E" ma:contentTypeVersion="19" ma:contentTypeDescription="Skapa ett nytt dokument." ma:contentTypeScope="" ma:versionID="a55a20f0277bd4aaf8a7a84eb8b19809">
  <xsd:schema xmlns:xsd="http://www.w3.org/2001/XMLSchema" xmlns:xs="http://www.w3.org/2001/XMLSchema" xmlns:p="http://schemas.microsoft.com/office/2006/metadata/properties" xmlns:ns2="9de0b40b-bee0-4b03-bfea-2bb2443d4c06" xmlns:ns3="d655641b-6f4b-4ce2-a35f-8a0c110fde2a" targetNamespace="http://schemas.microsoft.com/office/2006/metadata/properties" ma:root="true" ma:fieldsID="5d49ed2738f6bb30ddeea5a3920930e3" ns2:_="" ns3:_="">
    <xsd:import namespace="9de0b40b-bee0-4b03-bfea-2bb2443d4c06"/>
    <xsd:import namespace="d655641b-6f4b-4ce2-a35f-8a0c110fde2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e0b40b-bee0-4b03-bfea-2bb2443d4c0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2" nillable="true" ma:taxonomy="true" ma:internalName="lcf76f155ced4ddcb4097134ff3c332f" ma:taxonomyFieldName="MediaServiceImageTags" ma:displayName="Bildmarkeringar" ma:readOnly="false" ma:fieldId="{5cf76f15-5ced-4ddc-b409-7134ff3c332f}" ma:taxonomyMulti="true" ma:sspId="797c5a91-eb9f-41cf-b0a1-0b10a7ea67b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655641b-6f4b-4ce2-a35f-8a0c110fde2a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Dela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Delat med information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da10abae-4360-42ce-a0fb-bdd9e3a098bf}" ma:internalName="TaxCatchAll" ma:showField="CatchAllData" ma:web="d655641b-6f4b-4ce2-a35f-8a0c110fde2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AB8852B-A694-45E9-B897-82F2F1D96D73}">
  <ds:schemaRefs>
    <ds:schemaRef ds:uri="http://schemas.microsoft.com/office/2006/documentManagement/types"/>
    <ds:schemaRef ds:uri="http://purl.org/dc/dcmitype/"/>
    <ds:schemaRef ds:uri="http://www.w3.org/XML/1998/namespace"/>
    <ds:schemaRef ds:uri="http://purl.org/dc/terms/"/>
    <ds:schemaRef ds:uri="http://purl.org/dc/elements/1.1/"/>
    <ds:schemaRef ds:uri="http://schemas.openxmlformats.org/package/2006/metadata/core-properties"/>
    <ds:schemaRef ds:uri="d655641b-6f4b-4ce2-a35f-8a0c110fde2a"/>
    <ds:schemaRef ds:uri="http://schemas.microsoft.com/office/infopath/2007/PartnerControls"/>
    <ds:schemaRef ds:uri="9de0b40b-bee0-4b03-bfea-2bb2443d4c06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99FA299D-B3F7-43EB-AEBF-4B071E89876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1CD4DE1-1811-4A07-B4FC-B8CE0DC33CC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de0b40b-bee0-4b03-bfea-2bb2443d4c06"/>
    <ds:schemaRef ds:uri="d655641b-6f4b-4ce2-a35f-8a0c110fde2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251</TotalTime>
  <Words>415</Words>
  <Application>Microsoft Office PowerPoint</Application>
  <PresentationFormat>Bredbild</PresentationFormat>
  <Paragraphs>33</Paragraphs>
  <Slides>14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6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14</vt:i4>
      </vt:variant>
    </vt:vector>
  </HeadingPairs>
  <TitlesOfParts>
    <vt:vector size="21" baseType="lpstr">
      <vt:lpstr>Arial</vt:lpstr>
      <vt:lpstr>Calibri</vt:lpstr>
      <vt:lpstr>Calibri Light</vt:lpstr>
      <vt:lpstr>Gibson</vt:lpstr>
      <vt:lpstr>Gibson Heavy</vt:lpstr>
      <vt:lpstr>Gibson SemBd</vt:lpstr>
      <vt:lpstr>Office-tema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Martina Johansson</dc:creator>
  <cp:lastModifiedBy>Emelie Hedberg</cp:lastModifiedBy>
  <cp:revision>10</cp:revision>
  <dcterms:created xsi:type="dcterms:W3CDTF">2017-03-15T09:37:46Z</dcterms:created>
  <dcterms:modified xsi:type="dcterms:W3CDTF">2025-03-14T11:15:51Z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0x0101003ED509794F91E0408F82DF35A9A3B52E</vt:lpwstr>
  </property>
  <property fmtid="{D5CDD505-2E9C-101B-9397-08002B2CF9AE}" pid="3" name="Order">
    <vt:r8>5875000</vt:r8>
  </property>
  <property fmtid="{D5CDD505-2E9C-101B-9397-08002B2CF9AE}" pid="4" name="MediaServiceImageTags">
    <vt:lpwstr/>
  </property>
</Properties>
</file>